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yv7rpw8FteW7wDO41L2t/+3YJ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00daf447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00daf44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00daf447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e00daf447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00daf447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00daf447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00daf447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00daf447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00daf44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e00daf447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00daf44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00daf4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00daf447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00daf44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00daf447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00daf44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00daf44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e00daf447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00daf44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e00daf447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e00daf44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5e00daf447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00daf44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00daf44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00daf44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00daf44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00daf447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00daf44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00daf447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00daf4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5e00daf447_1_3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5e00daf447_1_3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5e00daf447_1_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e00daf447_1_7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5e00daf447_1_7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5e00daf447_1_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e00daf447_1_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e00daf447_1_76"/>
          <p:cNvSpPr txBox="1"/>
          <p:nvPr>
            <p:ph type="title"/>
          </p:nvPr>
        </p:nvSpPr>
        <p:spPr>
          <a:xfrm>
            <a:off x="404943" y="417376"/>
            <a:ext cx="8623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7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5e00daf447_1_76"/>
          <p:cNvSpPr txBox="1"/>
          <p:nvPr>
            <p:ph idx="1" type="body"/>
          </p:nvPr>
        </p:nvSpPr>
        <p:spPr>
          <a:xfrm>
            <a:off x="404943" y="1841862"/>
            <a:ext cx="86238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g5e00daf447_1_76"/>
          <p:cNvSpPr txBox="1"/>
          <p:nvPr>
            <p:ph idx="10" type="dt"/>
          </p:nvPr>
        </p:nvSpPr>
        <p:spPr>
          <a:xfrm>
            <a:off x="404943" y="6356349"/>
            <a:ext cx="21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5e00daf447_1_76"/>
          <p:cNvSpPr txBox="1"/>
          <p:nvPr>
            <p:ph idx="11" type="ftr"/>
          </p:nvPr>
        </p:nvSpPr>
        <p:spPr>
          <a:xfrm>
            <a:off x="3218899" y="6356349"/>
            <a:ext cx="327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5e00daf447_1_76"/>
          <p:cNvSpPr txBox="1"/>
          <p:nvPr>
            <p:ph idx="12" type="sldNum"/>
          </p:nvPr>
        </p:nvSpPr>
        <p:spPr>
          <a:xfrm>
            <a:off x="7124693" y="6356350"/>
            <a:ext cx="190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5e00daf447_1_3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5e00daf447_1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5e00daf447_1_4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5e00daf447_1_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5e00daf447_1_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5e00daf447_1_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5e00daf447_1_4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5e00daf447_1_4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5e00daf447_1_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5e00daf447_1_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5e00daf447_1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5e00daf447_1_5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5e00daf447_1_5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5e00daf447_1_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5e00daf447_1_5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5e00daf447_1_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5e00daf447_1_6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5e00daf447_1_6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5e00daf447_1_6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5e00daf447_1_6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5e00daf447_1_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e00daf447_1_6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5e00daf447_1_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5e00daf447_1_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5e00daf447_1_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5e00daf447_1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9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reddit.com/r/askscience/comments/cd0z51/how_do_we_know_which_two_particles_are_entangled/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3.jp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0" y="9675"/>
            <a:ext cx="2822700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 txBox="1"/>
          <p:nvPr/>
        </p:nvSpPr>
        <p:spPr>
          <a:xfrm>
            <a:off x="10707624" y="18745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10652760" y="244144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3003891" y="9675"/>
            <a:ext cx="2898600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6047583" y="0"/>
            <a:ext cx="3105900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9309233" y="9675"/>
            <a:ext cx="2898600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-1400" y="9675"/>
            <a:ext cx="2822700" cy="2550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9675"/>
            <a:ext cx="1908991" cy="14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/>
          <p:nvPr/>
        </p:nvSpPr>
        <p:spPr>
          <a:xfrm>
            <a:off x="3008775" y="1722125"/>
            <a:ext cx="2880300" cy="276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250" y="1256625"/>
            <a:ext cx="1953500" cy="13029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6046324" y="2948725"/>
            <a:ext cx="3105900" cy="25500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9312775" y="4487525"/>
            <a:ext cx="2898600" cy="23706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5">
            <a:alphaModFix/>
          </a:blip>
          <a:srcRect b="0" l="7855" r="7863" t="0"/>
          <a:stretch/>
        </p:blipFill>
        <p:spPr>
          <a:xfrm>
            <a:off x="3806100" y="3181699"/>
            <a:ext cx="2091749" cy="13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 rotWithShape="1">
          <a:blip r:embed="rId6">
            <a:alphaModFix/>
          </a:blip>
          <a:srcRect b="18163" l="0" r="0" t="4806"/>
          <a:stretch/>
        </p:blipFill>
        <p:spPr>
          <a:xfrm>
            <a:off x="10938650" y="5805081"/>
            <a:ext cx="1272725" cy="10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 rotWithShape="1">
          <a:blip r:embed="rId7">
            <a:alphaModFix/>
          </a:blip>
          <a:srcRect b="0" l="0" r="19159" t="27267"/>
          <a:stretch/>
        </p:blipFill>
        <p:spPr>
          <a:xfrm>
            <a:off x="7572539" y="4084221"/>
            <a:ext cx="1570176" cy="14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324" y="2948725"/>
            <a:ext cx="1953499" cy="137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9">
            <a:alphaModFix/>
          </a:blip>
          <a:srcRect b="24412" l="29742" r="30238" t="8814"/>
          <a:stretch/>
        </p:blipFill>
        <p:spPr>
          <a:xfrm>
            <a:off x="9312775" y="4484675"/>
            <a:ext cx="1272734" cy="1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10">
            <a:alphaModFix/>
          </a:blip>
          <a:srcRect b="7439" l="0" r="0" t="-7440"/>
          <a:stretch/>
        </p:blipFill>
        <p:spPr>
          <a:xfrm>
            <a:off x="10436325" y="5510371"/>
            <a:ext cx="699400" cy="7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4024" y="1722125"/>
            <a:ext cx="1570175" cy="15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 txBox="1"/>
          <p:nvPr/>
        </p:nvSpPr>
        <p:spPr>
          <a:xfrm>
            <a:off x="274050" y="2716700"/>
            <a:ext cx="2091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acifico"/>
                <a:ea typeface="Pacifico"/>
                <a:cs typeface="Pacifico"/>
                <a:sym typeface="Pacifico"/>
              </a:rPr>
              <a:t>Supermarkets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3290939" y="4637075"/>
            <a:ext cx="2119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acifico"/>
                <a:ea typeface="Pacifico"/>
                <a:cs typeface="Pacifico"/>
                <a:sym typeface="Pacifico"/>
              </a:rPr>
              <a:t>Games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6545488" y="2345775"/>
            <a:ext cx="1908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acifico"/>
                <a:ea typeface="Pacifico"/>
                <a:cs typeface="Pacifico"/>
                <a:sym typeface="Pacifico"/>
              </a:rPr>
              <a:t>Travel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9740250" y="3861350"/>
            <a:ext cx="2091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acifico"/>
                <a:ea typeface="Pacifico"/>
                <a:cs typeface="Pacifico"/>
                <a:sym typeface="Pacifico"/>
              </a:rPr>
              <a:t>Science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321450" y="6235925"/>
            <a:ext cx="2179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CHUN WAI</a:t>
            </a:r>
            <a:endParaRPr b="1" sz="3000"/>
          </a:p>
        </p:txBody>
      </p:sp>
      <p:sp>
        <p:nvSpPr>
          <p:cNvPr id="84" name="Google Shape;84;p5"/>
          <p:cNvSpPr txBox="1"/>
          <p:nvPr/>
        </p:nvSpPr>
        <p:spPr>
          <a:xfrm>
            <a:off x="3260939" y="6235925"/>
            <a:ext cx="2179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WEI CHIAT</a:t>
            </a:r>
            <a:endParaRPr b="1" sz="3000"/>
          </a:p>
        </p:txBody>
      </p:sp>
      <p:sp>
        <p:nvSpPr>
          <p:cNvPr id="85" name="Google Shape;85;p5"/>
          <p:cNvSpPr txBox="1"/>
          <p:nvPr/>
        </p:nvSpPr>
        <p:spPr>
          <a:xfrm>
            <a:off x="6607200" y="98600"/>
            <a:ext cx="1908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KRISTIN</a:t>
            </a:r>
            <a:endParaRPr b="1" sz="3000"/>
          </a:p>
        </p:txBody>
      </p:sp>
      <p:sp>
        <p:nvSpPr>
          <p:cNvPr id="86" name="Google Shape;86;p5"/>
          <p:cNvSpPr txBox="1"/>
          <p:nvPr/>
        </p:nvSpPr>
        <p:spPr>
          <a:xfrm>
            <a:off x="9807625" y="98600"/>
            <a:ext cx="1908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ALVIN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00daf447_3_1"/>
          <p:cNvSpPr txBox="1"/>
          <p:nvPr>
            <p:ph type="title"/>
          </p:nvPr>
        </p:nvSpPr>
        <p:spPr>
          <a:xfrm>
            <a:off x="1258225" y="1685875"/>
            <a:ext cx="283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 2 Countries</a:t>
            </a:r>
            <a:endParaRPr b="1"/>
          </a:p>
        </p:txBody>
      </p:sp>
      <p:sp>
        <p:nvSpPr>
          <p:cNvPr id="161" name="Google Shape;161;g5e00daf447_3_1"/>
          <p:cNvSpPr txBox="1"/>
          <p:nvPr>
            <p:ph idx="1" type="body"/>
          </p:nvPr>
        </p:nvSpPr>
        <p:spPr>
          <a:xfrm>
            <a:off x="1258225" y="3011575"/>
            <a:ext cx="2951700" cy="261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Canada - 101</a:t>
            </a:r>
            <a:endParaRPr sz="30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3000"/>
              <a:t>USA - 97</a:t>
            </a:r>
            <a:endParaRPr sz="3000"/>
          </a:p>
        </p:txBody>
      </p:sp>
      <p:pic>
        <p:nvPicPr>
          <p:cNvPr id="162" name="Google Shape;162;g5e00daf447_3_1"/>
          <p:cNvPicPr preferRelativeResize="0"/>
          <p:nvPr/>
        </p:nvPicPr>
        <p:blipFill rotWithShape="1">
          <a:blip r:embed="rId3">
            <a:alphaModFix amt="69000"/>
          </a:blip>
          <a:srcRect b="1603" l="50300" r="23229" t="0"/>
          <a:stretch/>
        </p:blipFill>
        <p:spPr>
          <a:xfrm>
            <a:off x="9240325" y="0"/>
            <a:ext cx="29516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5e00daf447_3_1"/>
          <p:cNvPicPr preferRelativeResize="0"/>
          <p:nvPr/>
        </p:nvPicPr>
        <p:blipFill rotWithShape="1">
          <a:blip r:embed="rId4">
            <a:alphaModFix/>
          </a:blip>
          <a:srcRect b="0" l="22589" r="22622" t="0"/>
          <a:stretch/>
        </p:blipFill>
        <p:spPr>
          <a:xfrm>
            <a:off x="4606277" y="202950"/>
            <a:ext cx="6284698" cy="645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5e00daf447_3_1"/>
          <p:cNvSpPr txBox="1"/>
          <p:nvPr/>
        </p:nvSpPr>
        <p:spPr>
          <a:xfrm>
            <a:off x="647550" y="436700"/>
            <a:ext cx="4367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IWantOUT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00daf447_3_32"/>
          <p:cNvSpPr txBox="1"/>
          <p:nvPr>
            <p:ph type="title"/>
          </p:nvPr>
        </p:nvSpPr>
        <p:spPr>
          <a:xfrm>
            <a:off x="1258225" y="1685875"/>
            <a:ext cx="283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 2 Countries</a:t>
            </a:r>
            <a:endParaRPr b="1"/>
          </a:p>
        </p:txBody>
      </p:sp>
      <p:sp>
        <p:nvSpPr>
          <p:cNvPr id="170" name="Google Shape;170;g5e00daf447_3_32"/>
          <p:cNvSpPr txBox="1"/>
          <p:nvPr>
            <p:ph idx="1" type="body"/>
          </p:nvPr>
        </p:nvSpPr>
        <p:spPr>
          <a:xfrm>
            <a:off x="1258225" y="3011575"/>
            <a:ext cx="2951700" cy="261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Europe - 35</a:t>
            </a:r>
            <a:endParaRPr sz="30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3000"/>
              <a:t>Japan - 16</a:t>
            </a:r>
            <a:endParaRPr sz="3000"/>
          </a:p>
        </p:txBody>
      </p:sp>
      <p:pic>
        <p:nvPicPr>
          <p:cNvPr id="171" name="Google Shape;171;g5e00daf447_3_32"/>
          <p:cNvPicPr preferRelativeResize="0"/>
          <p:nvPr/>
        </p:nvPicPr>
        <p:blipFill rotWithShape="1">
          <a:blip r:embed="rId3">
            <a:alphaModFix amt="69000"/>
          </a:blip>
          <a:srcRect b="1603" l="50300" r="23229" t="0"/>
          <a:stretch/>
        </p:blipFill>
        <p:spPr>
          <a:xfrm>
            <a:off x="9240325" y="0"/>
            <a:ext cx="29516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5e00daf447_3_32"/>
          <p:cNvPicPr preferRelativeResize="0"/>
          <p:nvPr/>
        </p:nvPicPr>
        <p:blipFill rotWithShape="1">
          <a:blip r:embed="rId4">
            <a:alphaModFix/>
          </a:blip>
          <a:srcRect b="0" l="20301" r="20714" t="0"/>
          <a:stretch/>
        </p:blipFill>
        <p:spPr>
          <a:xfrm>
            <a:off x="4732850" y="329500"/>
            <a:ext cx="6500194" cy="6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5e00daf447_3_32"/>
          <p:cNvSpPr txBox="1"/>
          <p:nvPr/>
        </p:nvSpPr>
        <p:spPr>
          <a:xfrm>
            <a:off x="647550" y="436700"/>
            <a:ext cx="4367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Shoestring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00daf447_3_53"/>
          <p:cNvSpPr txBox="1"/>
          <p:nvPr>
            <p:ph idx="1" type="body"/>
          </p:nvPr>
        </p:nvSpPr>
        <p:spPr>
          <a:xfrm>
            <a:off x="695500" y="1520400"/>
            <a:ext cx="8151900" cy="490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Predictions based on post title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Removed titles with less than 3 words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Model managed to predict with an accuracy of 92%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79" name="Google Shape;179;g5e00daf447_3_53"/>
          <p:cNvPicPr preferRelativeResize="0"/>
          <p:nvPr/>
        </p:nvPicPr>
        <p:blipFill rotWithShape="1">
          <a:blip r:embed="rId3">
            <a:alphaModFix amt="69000"/>
          </a:blip>
          <a:srcRect b="1603" l="50300" r="23229" t="0"/>
          <a:stretch/>
        </p:blipFill>
        <p:spPr>
          <a:xfrm>
            <a:off x="9240325" y="0"/>
            <a:ext cx="29516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5e00daf447_3_53"/>
          <p:cNvSpPr txBox="1"/>
          <p:nvPr/>
        </p:nvSpPr>
        <p:spPr>
          <a:xfrm>
            <a:off x="388775" y="274975"/>
            <a:ext cx="56283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Classifications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00daf447_3_41"/>
          <p:cNvSpPr txBox="1"/>
          <p:nvPr>
            <p:ph idx="1" type="body"/>
          </p:nvPr>
        </p:nvSpPr>
        <p:spPr>
          <a:xfrm>
            <a:off x="695500" y="1520400"/>
            <a:ext cx="8151900" cy="490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/>
              <a:t>Guess which subreddit?</a:t>
            </a:r>
            <a:endParaRPr b="1" sz="3000"/>
          </a:p>
          <a:p>
            <a:pPr indent="-4191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Help with Visa UK/Turkish Visa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  <a:highlight>
                  <a:srgbClr val="FFFFFF"/>
                </a:highlight>
              </a:rPr>
              <a:t>Relocating to work at a hostel?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Study abroad in Ireland (23m from US)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Visiting Paris from San Francisco, initial thoughts...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6" name="Google Shape;186;g5e00daf447_3_41"/>
          <p:cNvPicPr preferRelativeResize="0"/>
          <p:nvPr/>
        </p:nvPicPr>
        <p:blipFill rotWithShape="1">
          <a:blip r:embed="rId3">
            <a:alphaModFix amt="69000"/>
          </a:blip>
          <a:srcRect b="1603" l="50300" r="23229" t="0"/>
          <a:stretch/>
        </p:blipFill>
        <p:spPr>
          <a:xfrm>
            <a:off x="9240325" y="0"/>
            <a:ext cx="29516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5e00daf447_3_41"/>
          <p:cNvSpPr txBox="1"/>
          <p:nvPr/>
        </p:nvSpPr>
        <p:spPr>
          <a:xfrm>
            <a:off x="388775" y="274975"/>
            <a:ext cx="56283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Classifications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5e00daf447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67468"/>
            <a:ext cx="12191999" cy="814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00daf447_2_0"/>
          <p:cNvSpPr txBox="1"/>
          <p:nvPr>
            <p:ph type="title"/>
          </p:nvPr>
        </p:nvSpPr>
        <p:spPr>
          <a:xfrm>
            <a:off x="404950" y="188775"/>
            <a:ext cx="11497500" cy="75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AskScience vs ShittyAskScience!</a:t>
            </a:r>
            <a:endParaRPr/>
          </a:p>
        </p:txBody>
      </p:sp>
      <p:sp>
        <p:nvSpPr>
          <p:cNvPr id="198" name="Google Shape;198;g5e00daf447_2_0"/>
          <p:cNvSpPr txBox="1"/>
          <p:nvPr>
            <p:ph idx="1" type="body"/>
          </p:nvPr>
        </p:nvSpPr>
        <p:spPr>
          <a:xfrm>
            <a:off x="404950" y="771200"/>
            <a:ext cx="11313600" cy="209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</a:rPr>
              <a:t>r/A</a:t>
            </a:r>
            <a:r>
              <a:rPr b="1" lang="en-US" u="sng">
                <a:solidFill>
                  <a:srgbClr val="000000"/>
                </a:solidFill>
              </a:rPr>
              <a:t>skScience: </a:t>
            </a:r>
            <a:endParaRPr b="1" u="sng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Is Ceres a dwarf planet or an asteroid?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How does antibiotic efficiency differ between doses?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How do we know which two particles are entangled?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If prions are hard to destroy, why are prion-related diseases so rare?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What does the octane number mean for petrol?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9" name="Google Shape;199;g5e00daf447_2_0"/>
          <p:cNvSpPr txBox="1"/>
          <p:nvPr>
            <p:ph idx="1" type="body"/>
          </p:nvPr>
        </p:nvSpPr>
        <p:spPr>
          <a:xfrm>
            <a:off x="4289650" y="3165950"/>
            <a:ext cx="7649700" cy="34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</a:rPr>
              <a:t>r/</a:t>
            </a:r>
            <a:r>
              <a:rPr b="1" lang="en-US" u="sng">
                <a:solidFill>
                  <a:srgbClr val="000000"/>
                </a:solidFill>
              </a:rPr>
              <a:t>ShittyAskScience:</a:t>
            </a:r>
            <a:endParaRPr b="1" u="sng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If the Sun is too hot to land on, why don’t we just land on it at night?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If I have 50% chance of surviving a surgery, will doing it twice give me 100%?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Why don’t beached whales just roll back into the ocean?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If time heals all wounds, why doesn’t the Army stock up on time for its units?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Why is this cat blurry? Does it need glasses? (Weijie got this wrong without the image shown)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g5e00daf447_2_0"/>
          <p:cNvCxnSpPr/>
          <p:nvPr/>
        </p:nvCxnSpPr>
        <p:spPr>
          <a:xfrm rot="10800000">
            <a:off x="3652025" y="5581150"/>
            <a:ext cx="1005900" cy="14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g5e00daf447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00" y="3075625"/>
            <a:ext cx="2807700" cy="36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00daf447_2_24"/>
          <p:cNvSpPr txBox="1"/>
          <p:nvPr>
            <p:ph type="title"/>
          </p:nvPr>
        </p:nvSpPr>
        <p:spPr>
          <a:xfrm>
            <a:off x="404950" y="188775"/>
            <a:ext cx="11497500" cy="75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Test!</a:t>
            </a:r>
            <a:endParaRPr/>
          </a:p>
        </p:txBody>
      </p:sp>
      <p:sp>
        <p:nvSpPr>
          <p:cNvPr id="207" name="Google Shape;207;g5e00daf447_2_24"/>
          <p:cNvSpPr txBox="1"/>
          <p:nvPr>
            <p:ph idx="1" type="body"/>
          </p:nvPr>
        </p:nvSpPr>
        <p:spPr>
          <a:xfrm>
            <a:off x="404950" y="923600"/>
            <a:ext cx="11313600" cy="497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br>
              <a:rPr b="1" lang="en-US" u="sng">
                <a:solidFill>
                  <a:srgbClr val="000000"/>
                </a:solidFill>
              </a:rPr>
            </a:br>
            <a:r>
              <a:rPr b="1" lang="en-US" u="sng">
                <a:solidFill>
                  <a:srgbClr val="000000"/>
                </a:solidFill>
              </a:rPr>
              <a:t>Shout out ‘Shitty’ or ‘Science’ for each question:</a:t>
            </a:r>
            <a:endParaRPr b="1" u="sng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How does an air cooler work?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Are there any mammals with milk that isn’t white?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Why do modern helicopters still carry their legacy blades?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If I focused on my heart hard enough, could I control my heartbeat?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What kind of spider is this?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Would a twelve number system work?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How many standard helium filled balloons would it take to lift a grown person off the ground?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How does this car work if the spark plug has no wires to it?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What biological processes are involved in sun poisoning?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If air is such a good insulator, why do I still get cold outside?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00daf447_2_35"/>
          <p:cNvSpPr txBox="1"/>
          <p:nvPr>
            <p:ph type="title"/>
          </p:nvPr>
        </p:nvSpPr>
        <p:spPr>
          <a:xfrm>
            <a:off x="404950" y="188775"/>
            <a:ext cx="11497500" cy="75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ELI5: Findings</a:t>
            </a:r>
            <a:endParaRPr/>
          </a:p>
        </p:txBody>
      </p:sp>
      <p:sp>
        <p:nvSpPr>
          <p:cNvPr id="213" name="Google Shape;213;g5e00daf447_2_35"/>
          <p:cNvSpPr txBox="1"/>
          <p:nvPr/>
        </p:nvSpPr>
        <p:spPr>
          <a:xfrm>
            <a:off x="979850" y="1433475"/>
            <a:ext cx="10208700" cy="4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T</a:t>
            </a:r>
            <a:r>
              <a:rPr lang="en-US" sz="2000">
                <a:solidFill>
                  <a:schemeClr val="dk1"/>
                </a:solidFill>
              </a:rPr>
              <a:t>echnical science terms? Easy to identify (eg T-cell, lymphocyte) -&gt; AskScience</a:t>
            </a:r>
            <a:br>
              <a:rPr lang="en-US" sz="2000">
                <a:solidFill>
                  <a:schemeClr val="dk1"/>
                </a:solidFill>
              </a:rPr>
            </a:b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Lots of stopwords? (eg and, the, why, how is, the, this) -&gt; ShittyAskScience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0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92" name="Google Shape;92;p1"/>
          <p:cNvSpPr txBox="1"/>
          <p:nvPr>
            <p:ph type="ctrTitle"/>
          </p:nvPr>
        </p:nvSpPr>
        <p:spPr>
          <a:xfrm>
            <a:off x="1457925" y="642875"/>
            <a:ext cx="8901300" cy="17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7"/>
              </a:buClr>
              <a:buSzPts val="4400"/>
              <a:buFont typeface="Trebuchet MS"/>
              <a:buNone/>
            </a:pPr>
            <a:r>
              <a:rPr lang="en-US" sz="4000"/>
              <a:t>Differentiating comments online </a:t>
            </a:r>
            <a:br>
              <a:rPr lang="en-US" sz="4000"/>
            </a:br>
            <a:r>
              <a:rPr lang="en-US" sz="4000"/>
              <a:t>via Natural Language Processing (NLP)</a:t>
            </a:r>
            <a:endParaRPr sz="4000"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6698" y="2833470"/>
            <a:ext cx="2622538" cy="174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3324" y="2683551"/>
            <a:ext cx="2595550" cy="194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5007" y="3154784"/>
            <a:ext cx="2595563" cy="84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5e00daf447_7_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0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01" name="Google Shape;101;g5e00daf447_7_0"/>
          <p:cNvSpPr txBox="1"/>
          <p:nvPr>
            <p:ph type="title"/>
          </p:nvPr>
        </p:nvSpPr>
        <p:spPr>
          <a:xfrm>
            <a:off x="3143400" y="3294625"/>
            <a:ext cx="5641500" cy="15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1. “tire got damn replenish scan”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“peopl realli back car coconut mall mario kart”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 “boar head pepperoni counter suppos unrefriger”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“</a:t>
            </a:r>
            <a:r>
              <a:rPr lang="en-US" sz="2000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kroger renov”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5. “got riot shield” </a:t>
            </a:r>
            <a:endParaRPr/>
          </a:p>
        </p:txBody>
      </p:sp>
      <p:sp>
        <p:nvSpPr>
          <p:cNvPr id="102" name="Google Shape;102;g5e00daf447_7_0"/>
          <p:cNvSpPr txBox="1"/>
          <p:nvPr/>
        </p:nvSpPr>
        <p:spPr>
          <a:xfrm>
            <a:off x="10707624" y="187452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g5e00daf447_7_0"/>
          <p:cNvSpPr txBox="1"/>
          <p:nvPr/>
        </p:nvSpPr>
        <p:spPr>
          <a:xfrm>
            <a:off x="10652760" y="2441448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4" name="Google Shape;104;g5e00daf447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5551" y="281178"/>
            <a:ext cx="4120575" cy="27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5e00daf447_7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7975" y="368850"/>
            <a:ext cx="3430800" cy="25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5e00daf447_7_0"/>
          <p:cNvSpPr txBox="1"/>
          <p:nvPr>
            <p:ph type="title"/>
          </p:nvPr>
        </p:nvSpPr>
        <p:spPr>
          <a:xfrm>
            <a:off x="5427050" y="928550"/>
            <a:ext cx="1123500" cy="76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400">
                <a:solidFill>
                  <a:srgbClr val="000000"/>
                </a:solidFill>
              </a:rPr>
              <a:t>OR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5e00daf447_4_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0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12" name="Google Shape;112;g5e00daf447_4_0"/>
          <p:cNvSpPr txBox="1"/>
          <p:nvPr>
            <p:ph type="title"/>
          </p:nvPr>
        </p:nvSpPr>
        <p:spPr>
          <a:xfrm>
            <a:off x="3160175" y="70525"/>
            <a:ext cx="5641500" cy="11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3600">
                <a:solidFill>
                  <a:srgbClr val="000000"/>
                </a:solidFill>
              </a:rPr>
              <a:t>What about this?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“CBD is coming”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3" name="Google Shape;113;g5e00daf447_4_0"/>
          <p:cNvSpPr txBox="1"/>
          <p:nvPr/>
        </p:nvSpPr>
        <p:spPr>
          <a:xfrm>
            <a:off x="10707624" y="187452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g5e00daf447_4_0"/>
          <p:cNvSpPr txBox="1"/>
          <p:nvPr/>
        </p:nvSpPr>
        <p:spPr>
          <a:xfrm>
            <a:off x="10652760" y="2441448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" name="Google Shape;115;g5e00daf447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0" y="1821349"/>
            <a:ext cx="10627826" cy="37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5e00daf447_4_0"/>
          <p:cNvSpPr/>
          <p:nvPr/>
        </p:nvSpPr>
        <p:spPr>
          <a:xfrm>
            <a:off x="8633325" y="2040025"/>
            <a:ext cx="1325700" cy="1261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e00daf447_4_0"/>
          <p:cNvSpPr/>
          <p:nvPr/>
        </p:nvSpPr>
        <p:spPr>
          <a:xfrm>
            <a:off x="7162750" y="2163950"/>
            <a:ext cx="1325700" cy="6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5e00daf44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5e00daf447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0" y="2243300"/>
            <a:ext cx="3714811" cy="2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5e00daf447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300" y="2205938"/>
            <a:ext cx="3962501" cy="208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00daf447_1_16"/>
          <p:cNvSpPr txBox="1"/>
          <p:nvPr>
            <p:ph type="title"/>
          </p:nvPr>
        </p:nvSpPr>
        <p:spPr>
          <a:xfrm>
            <a:off x="404943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Wow VS Overwatch</a:t>
            </a:r>
            <a:endParaRPr b="1"/>
          </a:p>
        </p:txBody>
      </p:sp>
      <p:sp>
        <p:nvSpPr>
          <p:cNvPr id="130" name="Google Shape;130;g5e00daf447_1_16"/>
          <p:cNvSpPr txBox="1"/>
          <p:nvPr>
            <p:ph idx="1" type="body"/>
          </p:nvPr>
        </p:nvSpPr>
        <p:spPr>
          <a:xfrm>
            <a:off x="404943" y="1841862"/>
            <a:ext cx="86238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Games from the same publisher, Blizzard entertainment.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Two different genres: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lphaLcPeriod"/>
            </a:pPr>
            <a:r>
              <a:rPr lang="en-US" sz="2400">
                <a:solidFill>
                  <a:srgbClr val="000000"/>
                </a:solidFill>
              </a:rPr>
              <a:t>Fantasy Role-Playing game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lphaLcPeriod"/>
            </a:pPr>
            <a:r>
              <a:rPr lang="en-US" sz="2400">
                <a:solidFill>
                  <a:srgbClr val="000000"/>
                </a:solidFill>
              </a:rPr>
              <a:t>Shooting game.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he top word “sigma” counts to 350 from the Overwatch posts.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The runner ups are the game titles Wow and Overwatch 75~87.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Other top words are not very Wow/Overwatch specific.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g5e00daf447_1_16"/>
          <p:cNvPicPr preferRelativeResize="0"/>
          <p:nvPr/>
        </p:nvPicPr>
        <p:blipFill rotWithShape="1">
          <a:blip r:embed="rId3">
            <a:alphaModFix/>
          </a:blip>
          <a:srcRect b="-25220" l="-12179" r="12179" t="25220"/>
          <a:stretch/>
        </p:blipFill>
        <p:spPr>
          <a:xfrm>
            <a:off x="9368668" y="2419350"/>
            <a:ext cx="23050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00daf447_1_25"/>
          <p:cNvSpPr txBox="1"/>
          <p:nvPr>
            <p:ph idx="1" type="body"/>
          </p:nvPr>
        </p:nvSpPr>
        <p:spPr>
          <a:xfrm>
            <a:off x="404948" y="1841850"/>
            <a:ext cx="6305400" cy="4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A new character, Sigma was announced recently.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A game changer designed to change the pace of the game.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g5e00daf447_1_25"/>
          <p:cNvSpPr txBox="1"/>
          <p:nvPr>
            <p:ph type="title"/>
          </p:nvPr>
        </p:nvSpPr>
        <p:spPr>
          <a:xfrm>
            <a:off x="404943" y="417376"/>
            <a:ext cx="8623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Wow vs Overwatch</a:t>
            </a:r>
            <a:endParaRPr b="1"/>
          </a:p>
        </p:txBody>
      </p:sp>
      <p:pic>
        <p:nvPicPr>
          <p:cNvPr id="138" name="Google Shape;138;g5e00daf447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850" y="981075"/>
            <a:ext cx="4966150" cy="496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g5e00daf447_1_25"/>
          <p:cNvGrpSpPr/>
          <p:nvPr/>
        </p:nvGrpSpPr>
        <p:grpSpPr>
          <a:xfrm>
            <a:off x="1807550" y="3970475"/>
            <a:ext cx="9005200" cy="2052775"/>
            <a:chOff x="1807550" y="3970475"/>
            <a:chExt cx="9005200" cy="2052775"/>
          </a:xfrm>
        </p:grpSpPr>
        <p:sp>
          <p:nvSpPr>
            <p:cNvPr id="140" name="Google Shape;140;g5e00daf447_1_25"/>
            <p:cNvSpPr/>
            <p:nvPr/>
          </p:nvSpPr>
          <p:spPr>
            <a:xfrm>
              <a:off x="9257550" y="4889850"/>
              <a:ext cx="1555200" cy="11334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5e00daf447_1_25"/>
            <p:cNvSpPr/>
            <p:nvPr/>
          </p:nvSpPr>
          <p:spPr>
            <a:xfrm rot="1868326">
              <a:off x="7562839" y="4749093"/>
              <a:ext cx="1448621" cy="470663"/>
            </a:xfrm>
            <a:prstGeom prst="rightArrow">
              <a:avLst>
                <a:gd fmla="val 50000" name="adj1"/>
                <a:gd fmla="val 34543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5e00daf447_1_25"/>
            <p:cNvSpPr txBox="1"/>
            <p:nvPr/>
          </p:nvSpPr>
          <p:spPr>
            <a:xfrm>
              <a:off x="1807550" y="3970475"/>
              <a:ext cx="54183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People are talking about his bare feet!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00daf447_1_9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The titles of the games are generally most mentioned unless there is a new development for the game.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The model accuracy was about 85%.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>
                <a:solidFill>
                  <a:srgbClr val="000000"/>
                </a:solidFill>
              </a:rPr>
              <a:t>Posts that are </a:t>
            </a:r>
            <a:r>
              <a:rPr lang="en-US">
                <a:solidFill>
                  <a:srgbClr val="000000"/>
                </a:solidFill>
              </a:rPr>
              <a:t>incorrectly</a:t>
            </a:r>
            <a:r>
              <a:rPr lang="en-US">
                <a:solidFill>
                  <a:srgbClr val="000000"/>
                </a:solidFill>
              </a:rPr>
              <a:t> classified have nothing specific about the games.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g5e00daf447_1_9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Wow vs Overwatch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5e00daf447_1_5"/>
          <p:cNvPicPr preferRelativeResize="0"/>
          <p:nvPr/>
        </p:nvPicPr>
        <p:blipFill rotWithShape="1">
          <a:blip r:embed="rId3">
            <a:alphaModFix amt="81000"/>
          </a:blip>
          <a:srcRect b="2674" l="1625" r="1615" t="7591"/>
          <a:stretch/>
        </p:blipFill>
        <p:spPr>
          <a:xfrm>
            <a:off x="0" y="0"/>
            <a:ext cx="12192000" cy="7066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5e00daf447_1_5"/>
          <p:cNvSpPr txBox="1"/>
          <p:nvPr>
            <p:ph idx="1" type="body"/>
          </p:nvPr>
        </p:nvSpPr>
        <p:spPr>
          <a:xfrm>
            <a:off x="712275" y="228600"/>
            <a:ext cx="4932600" cy="27459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0000"/>
                </a:solidFill>
              </a:rPr>
              <a:t>IWantOUT</a:t>
            </a:r>
            <a:endParaRPr b="1" sz="6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</a:rPr>
              <a:t>-Immigration</a:t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g5e00daf447_1_5"/>
          <p:cNvSpPr txBox="1"/>
          <p:nvPr>
            <p:ph idx="1" type="body"/>
          </p:nvPr>
        </p:nvSpPr>
        <p:spPr>
          <a:xfrm>
            <a:off x="6421275" y="228600"/>
            <a:ext cx="5483100" cy="25194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</a:rPr>
              <a:t>Shoestring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-B</a:t>
            </a:r>
            <a:r>
              <a:rPr lang="en-US" sz="6000">
                <a:solidFill>
                  <a:srgbClr val="FFFFFF"/>
                </a:solidFill>
              </a:rPr>
              <a:t>u</a:t>
            </a:r>
            <a:r>
              <a:rPr lang="en-US" sz="6000">
                <a:solidFill>
                  <a:srgbClr val="FFFFFF"/>
                </a:solidFill>
              </a:rPr>
              <a:t>dget Travel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2019-07-24T01:06:24Z</dcterms:created>
  <dc:creator>Microsoft Office User</dc:creator>
</cp:coreProperties>
</file>